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56" r:id="rId3"/>
    <p:sldId id="281" r:id="rId4"/>
    <p:sldId id="279" r:id="rId5"/>
    <p:sldId id="280" r:id="rId6"/>
    <p:sldId id="277" r:id="rId7"/>
    <p:sldId id="273" r:id="rId8"/>
    <p:sldId id="274" r:id="rId9"/>
    <p:sldId id="270" r:id="rId10"/>
    <p:sldId id="271" r:id="rId11"/>
    <p:sldId id="272" r:id="rId12"/>
    <p:sldId id="264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3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7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1A1E-670E-44A1-BA99-5D36BABAD72F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FBF73-F374-4683-80CF-EA94785601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723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3CE9-D840-4B21-8A67-A6BA41BE584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8444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3CE9-D840-4B21-8A67-A6BA41BE584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35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73CE9-D840-4B21-8A67-A6BA41BE584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53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88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0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60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6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657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7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246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4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40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18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79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191A1-4460-4417-A9A7-0F6735B7CE48}" type="datetimeFigureOut">
              <a:rPr lang="pl-PL" smtClean="0"/>
              <a:t>2019-02-13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8D57-11C1-44CC-9DAE-23A8A00279F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01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tde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9422" y="479835"/>
            <a:ext cx="10515600" cy="3457952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Pracuj razem </a:t>
            </a:r>
            <a:br>
              <a:rPr lang="pl-PL" b="1" dirty="0" smtClean="0">
                <a:solidFill>
                  <a:srgbClr val="0070C0"/>
                </a:solidFill>
              </a:rPr>
            </a:br>
            <a:r>
              <a:rPr lang="pl-PL" b="1" dirty="0" smtClean="0">
                <a:solidFill>
                  <a:srgbClr val="0070C0"/>
                </a:solidFill>
              </a:rPr>
              <a:t>z Towarzystwem Diagnostyki Edukacyjnej</a:t>
            </a:r>
            <a:br>
              <a:rPr lang="pl-PL" b="1" dirty="0" smtClean="0">
                <a:solidFill>
                  <a:srgbClr val="0070C0"/>
                </a:solidFill>
              </a:rPr>
            </a:b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730495" y="4683004"/>
            <a:ext cx="2413754" cy="65090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pl-PL" dirty="0" smtClean="0">
                <a:solidFill>
                  <a:srgbClr val="0070C0"/>
                </a:solidFill>
              </a:rPr>
              <a:t>www.ptde.org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22" y="3191170"/>
            <a:ext cx="7840301" cy="216401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7428360" y="5633459"/>
            <a:ext cx="3715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Zapraszamy</a:t>
            </a:r>
            <a:endParaRPr lang="pl-PL" sz="6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52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22"/>
            <a:ext cx="12192000" cy="32374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" y="3400138"/>
            <a:ext cx="12192000" cy="33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63"/>
            <a:ext cx="12192000" cy="32809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6225"/>
            <a:ext cx="12192000" cy="34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1" y="142030"/>
            <a:ext cx="6066667" cy="6361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537" y="142030"/>
            <a:ext cx="5831698" cy="6367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ymbol zastępczy tekstu 2"/>
          <p:cNvSpPr txBox="1">
            <a:spLocks/>
          </p:cNvSpPr>
          <p:nvPr/>
        </p:nvSpPr>
        <p:spPr>
          <a:xfrm>
            <a:off x="2064652" y="5853032"/>
            <a:ext cx="6041856" cy="1004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6000" dirty="0" smtClean="0">
                <a:solidFill>
                  <a:srgbClr val="0070C0"/>
                </a:solidFill>
                <a:hlinkClick r:id="rId4"/>
              </a:rPr>
              <a:t>www.ptde.org</a:t>
            </a:r>
            <a:endParaRPr lang="pl-PL" sz="6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1982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3958"/>
            <a:ext cx="12192000" cy="56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429000"/>
            <a:ext cx="10342857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61918" y="1469596"/>
            <a:ext cx="753008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</a:t>
            </a:r>
            <a:r>
              <a:rPr lang="pl-PL" sz="1200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Wspomaganie</a:t>
            </a:r>
            <a:r>
              <a:rPr lang="pl-PL" sz="12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pl-PL" sz="1200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rozwoju kompetencji diagnostycznych nauczycieli, </a:t>
            </a:r>
            <a:r>
              <a:rPr lang="pl-PL" sz="1200" i="1" u="sng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Katowice 2018</a:t>
            </a:r>
            <a:endParaRPr lang="pl-PL" sz="1200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Diagnozowanie umiejętności praktycznych w toku kształcenia i egzaminowania, </a:t>
            </a:r>
            <a:r>
              <a:rPr lang="pl-PL" sz="1200" i="1" u="sng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Łódź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2017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Diagnozowanie twórczości uczniów i nauczycieli,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Kraków 2016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Zastosowania diagnozy edukacyjnej,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Bydgoszcz 2015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Diagnozy edukacyjne. Dorobek i nowe zadania,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Gdańsk 2014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Polska edukacja w świetle diagnoz prowadzonych z różnych perspektyw badawczych,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Gniezno 2013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Regionalne i lokalne diagnozy edukacyjne,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Wrocław 2012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Ewaluacja w edukacji. Koncepcje, metody, perspektywy,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Kraków 2011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Teraźniejszość i przyszłość oceniania szkolnego,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Toruń 2010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Badania międzynarodowe i wzory zagraniczne w diagnostyce edukacyjnej,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Kielce 2009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Uczenie się i egzamin w oczach nauczycieli,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Opole 2008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Uczenie się i egzamin w oczach uczniów,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Łomża 2007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wyższą jakość egzaminów szkolnych,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Lublin 2006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Holistyczne i analityczne metody diagnostyki edukacyjnej,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Gdańsk 2005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Diagnostyka edukacyjna. Standardy wymagań i normy testowe w diagnostyce edukacyjnej,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Kraków 2004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Trafność pomiaru jako podstawa obiektywizacji egzaminów szkolnych,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Łódź 2003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Dwa rodzaje oceniania szkolnego. Ocenianie wewnątrzszkolne i zewnętrzne a jakość pracy szkoły,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Katowice 2002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Dawne i nowe formy egzaminowania,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Wrocław 2001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Teoria i praktyka oceniania zewnętrznego,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Kraków 2001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Diagnoza edukacyjna. Zadania wyboru wielokrotnego,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Wałbrzych 2000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Pomiar edukacyjny jako kompetencje pedagogiczne.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Szczecin 2000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Diagnoza edukacyjna,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Legnica 1999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Perspektywy diagnostyki edukacyjnej,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Elbląg 1994</a:t>
            </a:r>
            <a:endParaRPr lang="pl-PL" sz="1200" u="sng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l-PL" sz="1200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Diagnostyka edukacyjna, </a:t>
            </a:r>
            <a:r>
              <a:rPr lang="pl-PL" sz="1200" i="1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Gdańsk </a:t>
            </a:r>
            <a:r>
              <a:rPr lang="pl-PL" sz="1200" i="1" u="sng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1993</a:t>
            </a:r>
            <a:endParaRPr lang="pl-PL" u="sng" dirty="0">
              <a:solidFill>
                <a:srgbClr val="0070C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29641" y="0"/>
            <a:ext cx="1068277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Problematyka </a:t>
            </a:r>
            <a:r>
              <a:rPr lang="pl-PL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lokalizacja poprzednich konferencji </a:t>
            </a:r>
            <a:r>
              <a:rPr lang="pl-PL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zakresu diagnostyki edukacyjnej: </a:t>
            </a:r>
            <a:endParaRPr lang="pl-PL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2" y="1715781"/>
            <a:ext cx="4219048" cy="4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9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78"/>
            <a:ext cx="12192000" cy="63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2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588"/>
            <a:ext cx="12192000" cy="53788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261" y="28056"/>
            <a:ext cx="3351569" cy="31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259"/>
            <a:ext cx="12192000" cy="446735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35803" y="5432080"/>
            <a:ext cx="34578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>
                <a:solidFill>
                  <a:srgbClr val="0070C0"/>
                </a:solidFill>
              </a:rPr>
              <a:t>www.ptde.org</a:t>
            </a:r>
            <a:endParaRPr lang="pl-PL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839"/>
            <a:ext cx="12192000" cy="63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4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6" y="301344"/>
            <a:ext cx="10771428" cy="22857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6" y="3184871"/>
            <a:ext cx="11624650" cy="35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21</Words>
  <Application>Microsoft Office PowerPoint</Application>
  <PresentationFormat>Panoramiczny</PresentationFormat>
  <Paragraphs>33</Paragraphs>
  <Slides>12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Motyw pakietu Office</vt:lpstr>
      <vt:lpstr>Pracuj razem  z Towarzystwem Diagnostyki Edukacyjnej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Krystyna Szmigel</dc:creator>
  <cp:lastModifiedBy>Krystyna Szmigel</cp:lastModifiedBy>
  <cp:revision>18</cp:revision>
  <dcterms:created xsi:type="dcterms:W3CDTF">2018-03-14T09:15:11Z</dcterms:created>
  <dcterms:modified xsi:type="dcterms:W3CDTF">2019-02-13T08:49:09Z</dcterms:modified>
</cp:coreProperties>
</file>